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p:scale>
          <a:sx n="87" d="100"/>
          <a:sy n="87" d="100"/>
        </p:scale>
        <p:origin x="1536"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1/3/22</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1/3/22</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1/3/22</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1/3/22</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1/3/22</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1/3/22</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1/3/22</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1/3/22</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1/3/22</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1/3/22</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1/3/22</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1/3/22</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7" name="TextBox 6">
            <a:extLst>
              <a:ext uri="{FF2B5EF4-FFF2-40B4-BE49-F238E27FC236}">
                <a16:creationId xmlns:a16="http://schemas.microsoft.com/office/drawing/2014/main" id="{60636ABB-FEA0-F847-8D74-2C530F990908}"/>
              </a:ext>
            </a:extLst>
          </p:cNvPr>
          <p:cNvSpPr txBox="1"/>
          <p:nvPr/>
        </p:nvSpPr>
        <p:spPr>
          <a:xfrm>
            <a:off x="0" y="6457890"/>
            <a:ext cx="12192000" cy="400110"/>
          </a:xfrm>
          <a:prstGeom prst="rect">
            <a:avLst/>
          </a:prstGeom>
          <a:noFill/>
        </p:spPr>
        <p:txBody>
          <a:bodyPr wrap="square" rtlCol="0">
            <a:spAutoFit/>
          </a:bodyPr>
          <a:lstStyle/>
          <a:p>
            <a:r>
              <a:rPr lang="en-US" sz="1000" dirty="0">
                <a:solidFill>
                  <a:schemeClr val="bg1"/>
                </a:solidFill>
              </a:rPr>
              <a:t>Background image: https://</a:t>
            </a:r>
            <a:r>
              <a:rPr lang="en-US" sz="1000" dirty="0" err="1">
                <a:solidFill>
                  <a:schemeClr val="bg1"/>
                </a:solidFill>
              </a:rPr>
              <a:t>www.google.com</a:t>
            </a:r>
            <a:r>
              <a:rPr lang="en-US" sz="1000" dirty="0">
                <a:solidFill>
                  <a:schemeClr val="bg1"/>
                </a:solidFill>
              </a:rPr>
              <a:t>/</a:t>
            </a:r>
            <a:r>
              <a:rPr lang="en-US" sz="1000" dirty="0" err="1">
                <a:solidFill>
                  <a:schemeClr val="bg1"/>
                </a:solidFill>
              </a:rPr>
              <a:t>url?sa</a:t>
            </a:r>
            <a:r>
              <a:rPr lang="en-US" sz="1000" dirty="0">
                <a:solidFill>
                  <a:schemeClr val="bg1"/>
                </a:solidFill>
              </a:rPr>
              <a:t>=</a:t>
            </a:r>
            <a:r>
              <a:rPr lang="en-US" sz="1000" dirty="0" err="1">
                <a:solidFill>
                  <a:schemeClr val="bg1"/>
                </a:solidFill>
              </a:rPr>
              <a:t>i&amp;url</a:t>
            </a:r>
            <a:r>
              <a:rPr lang="en-US" sz="1000" dirty="0">
                <a:solidFill>
                  <a:schemeClr val="bg1"/>
                </a:solidFill>
              </a:rPr>
              <a:t>=https%3A%2F%2Fspacenews.com%2Fnext-commercial-falcon-heavy-mission-to-launch-debut-astranis-satellite%2F&amp;psig=AOvVaw2Fk66iSj6PnCc2akAiFPco&amp;ust=1641344747041000&amp;source=</a:t>
            </a:r>
            <a:r>
              <a:rPr lang="en-US" sz="1000" dirty="0" err="1">
                <a:solidFill>
                  <a:schemeClr val="bg1"/>
                </a:solidFill>
              </a:rPr>
              <a:t>images&amp;cd</a:t>
            </a:r>
            <a:r>
              <a:rPr lang="en-US" sz="1000" dirty="0">
                <a:solidFill>
                  <a:schemeClr val="bg1"/>
                </a:solidFill>
              </a:rPr>
              <a:t>=</a:t>
            </a:r>
            <a:r>
              <a:rPr lang="en-US" sz="1000" dirty="0" err="1">
                <a:solidFill>
                  <a:schemeClr val="bg1"/>
                </a:solidFill>
              </a:rPr>
              <a:t>vfe&amp;ved</a:t>
            </a:r>
            <a:r>
              <a:rPr lang="en-US" sz="1000" dirty="0">
                <a:solidFill>
                  <a:schemeClr val="bg1"/>
                </a:solidFill>
              </a:rPr>
              <a:t>=0CAsQjRxqFwoTCLi42-bzlvUCFQAAAAAdAAAAABAG</a:t>
            </a: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9220257" y="5466255"/>
            <a:ext cx="2499678" cy="738664"/>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Zheng </a:t>
            </a:r>
            <a:r>
              <a:rPr lang="en-US" sz="2400" b="1" dirty="0" err="1">
                <a:solidFill>
                  <a:schemeClr val="bg1"/>
                </a:solidFill>
                <a:latin typeface="Tw Cen MT" panose="020B0602020104020603" pitchFamily="34" charset="77"/>
              </a:rPr>
              <a:t>En</a:t>
            </a:r>
            <a:r>
              <a:rPr lang="en-US" sz="2400" b="1" dirty="0">
                <a:solidFill>
                  <a:schemeClr val="bg1"/>
                </a:solidFill>
                <a:latin typeface="Tw Cen MT" panose="020B0602020104020603" pitchFamily="34" charset="77"/>
              </a:rPr>
              <a:t> Than</a:t>
            </a:r>
          </a:p>
          <a:p>
            <a:pPr algn="r"/>
            <a:r>
              <a:rPr lang="en-US" b="1" dirty="0">
                <a:solidFill>
                  <a:schemeClr val="bg1"/>
                </a:solidFill>
                <a:latin typeface="Tw Cen MT" panose="020B0602020104020603" pitchFamily="34" charset="77"/>
              </a:rPr>
              <a:t>January 3, 2022</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340</TotalTime>
  <Words>2116</Words>
  <Application>Microsoft Macintosh PowerPoint</Application>
  <PresentationFormat>Widescreen</PresentationFormat>
  <Paragraphs>340</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Tw Cen MT</vt:lpstr>
      <vt:lpstr>Tw Cen MT Condensed</vt:lpstr>
      <vt:lpstr>Office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201</cp:revision>
  <dcterms:created xsi:type="dcterms:W3CDTF">2022-01-04T01:00:05Z</dcterms:created>
  <dcterms:modified xsi:type="dcterms:W3CDTF">2022-01-04T06:41:05Z</dcterms:modified>
</cp:coreProperties>
</file>